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6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ichard Reeves" initials="R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A48A5-AD6B-463C-BF67-F5D2C53CC7D8}" type="datetimeFigureOut">
              <a:rPr lang="en-CA" smtClean="0"/>
              <a:t>2015-09-26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677468-18B8-4B03-8F3B-BE48AFE6551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3027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136775"/>
            <a:ext cx="6400800" cy="68262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FD3-716C-46B9-A93B-11E23CAD16FE}" type="datetimeFigureOut">
              <a:rPr lang="en-CA" smtClean="0"/>
              <a:t>2015-09-26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D71B-54D9-4626-B3CF-6B31E25AAF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14815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FD3-716C-46B9-A93B-11E23CAD16FE}" type="datetimeFigureOut">
              <a:rPr lang="en-CA" smtClean="0"/>
              <a:t>2015-09-26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D71B-54D9-4626-B3CF-6B31E25AAF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1134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FD3-716C-46B9-A93B-11E23CAD16FE}" type="datetimeFigureOut">
              <a:rPr lang="en-CA" smtClean="0"/>
              <a:t>2015-09-26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D71B-54D9-4626-B3CF-6B31E25AAF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0165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74638"/>
            <a:ext cx="60960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600200"/>
            <a:ext cx="6096000" cy="45259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FD3-716C-46B9-A93B-11E23CAD16FE}" type="datetimeFigureOut">
              <a:rPr lang="en-CA" smtClean="0"/>
              <a:t>2015-09-26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D71B-54D9-4626-B3CF-6B31E25AAF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2794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FD3-716C-46B9-A93B-11E23CAD16FE}" type="datetimeFigureOut">
              <a:rPr lang="en-CA" smtClean="0"/>
              <a:t>2015-09-26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D71B-54D9-4626-B3CF-6B31E25AAF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370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FD3-716C-46B9-A93B-11E23CAD16FE}" type="datetimeFigureOut">
              <a:rPr lang="en-CA" smtClean="0"/>
              <a:t>2015-09-26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D71B-54D9-4626-B3CF-6B31E25AAF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433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FD3-716C-46B9-A93B-11E23CAD16FE}" type="datetimeFigureOut">
              <a:rPr lang="en-CA" smtClean="0"/>
              <a:t>2015-09-26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D71B-54D9-4626-B3CF-6B31E25AAF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3129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FD3-716C-46B9-A93B-11E23CAD16FE}" type="datetimeFigureOut">
              <a:rPr lang="en-CA" smtClean="0"/>
              <a:t>2015-09-26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D71B-54D9-4626-B3CF-6B31E25AAF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2937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FD3-716C-46B9-A93B-11E23CAD16FE}" type="datetimeFigureOut">
              <a:rPr lang="en-CA" smtClean="0"/>
              <a:t>2015-09-26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D71B-54D9-4626-B3CF-6B31E25AAF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7215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FD3-716C-46B9-A93B-11E23CAD16FE}" type="datetimeFigureOut">
              <a:rPr lang="en-CA" smtClean="0"/>
              <a:t>2015-09-26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D71B-54D9-4626-B3CF-6B31E25AAF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047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2FD3-716C-46B9-A93B-11E23CAD16FE}" type="datetimeFigureOut">
              <a:rPr lang="en-CA" smtClean="0"/>
              <a:t>2015-09-26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0D71B-54D9-4626-B3CF-6B31E25AAF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0469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62FD3-716C-46B9-A93B-11E23CAD16FE}" type="datetimeFigureOut">
              <a:rPr lang="en-CA" smtClean="0"/>
              <a:t>2015-09-26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0D71B-54D9-4626-B3CF-6B31E25AAF92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0910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North Coast Wind Farm</a:t>
            </a:r>
            <a:endParaRPr lang="en-CA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err="1" smtClean="0"/>
              <a:t>Tolano</a:t>
            </a:r>
            <a:r>
              <a:rPr lang="en-CA" dirty="0" smtClean="0"/>
              <a:t> </a:t>
            </a:r>
            <a:r>
              <a:rPr lang="en-CA" smtClean="0"/>
              <a:t>Environmental Consulting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22946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Project 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fr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Offshore </a:t>
            </a:r>
            <a:r>
              <a:rPr lang="fr-CA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wind</a:t>
            </a:r>
            <a:r>
              <a:rPr lang="fr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farm</a:t>
            </a:r>
            <a:r>
              <a:rPr lang="fr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proposed</a:t>
            </a:r>
            <a:r>
              <a:rPr lang="fr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by Wind </a:t>
            </a:r>
            <a:r>
              <a:rPr lang="fr-CA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Energy</a:t>
            </a:r>
            <a:r>
              <a:rPr lang="fr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Group.</a:t>
            </a:r>
          </a:p>
          <a:p>
            <a:pPr>
              <a:defRPr/>
            </a:pPr>
            <a:r>
              <a:rPr lang="en-CA" dirty="0" smtClean="0"/>
              <a:t>115 </a:t>
            </a:r>
            <a:r>
              <a:rPr lang="en-CA" dirty="0"/>
              <a:t>wind turbine generators with a plant capacity of 396 megawatts (MW). </a:t>
            </a:r>
          </a:p>
          <a:p>
            <a:pPr>
              <a:defRPr/>
            </a:pPr>
            <a:r>
              <a:rPr lang="en-CA" dirty="0" smtClean="0"/>
              <a:t>Electricity </a:t>
            </a:r>
            <a:r>
              <a:rPr lang="en-CA" dirty="0"/>
              <a:t>will power 38,000 homes.</a:t>
            </a:r>
            <a:endParaRPr lang="fr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25567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Project Scope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CA" dirty="0"/>
              <a:t>On-site construction works will take place over three summers from </a:t>
            </a:r>
            <a:r>
              <a:rPr lang="en-CA" dirty="0" smtClean="0"/>
              <a:t>2013 </a:t>
            </a:r>
            <a:r>
              <a:rPr lang="en-CA" dirty="0"/>
              <a:t>to </a:t>
            </a:r>
            <a:r>
              <a:rPr lang="en-CA" dirty="0" smtClean="0"/>
              <a:t>2015. </a:t>
            </a:r>
            <a:endParaRPr lang="en-CA" dirty="0"/>
          </a:p>
          <a:p>
            <a:pPr>
              <a:defRPr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Towers embedded in sea floor.</a:t>
            </a:r>
          </a:p>
          <a:p>
            <a:pPr>
              <a:defRPr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 metre water depth at site.</a:t>
            </a:r>
          </a:p>
          <a:p>
            <a:pPr>
              <a:defRPr/>
            </a:pPr>
            <a:r>
              <a:rPr lang="en-CA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 days installation time per tower.</a:t>
            </a:r>
            <a:endParaRPr lang="fr-CA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0522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Our Role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TEC contracted to monitor effect of construction on sea life</a:t>
            </a:r>
          </a:p>
          <a:p>
            <a:pPr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 senior biologists assigned to project</a:t>
            </a:r>
          </a:p>
          <a:p>
            <a:pPr>
              <a:defRPr/>
            </a:pPr>
            <a:r>
              <a:rPr lang="en-US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$600,000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revenue for TEC</a:t>
            </a:r>
          </a:p>
          <a:p>
            <a:pPr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Field work: 50% of time</a:t>
            </a:r>
          </a:p>
          <a:p>
            <a:pPr>
              <a:defRPr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Our first wind farm contract!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23462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Jonathan\AppData\Local\Microsoft\Windows\Temporary Internet Files\Content.IE5\J9GO9GXW\MP900424398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81200"/>
            <a:ext cx="6511925" cy="434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836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895C591BD7FF489F2E26EB4AB507B4" ma:contentTypeVersion="3" ma:contentTypeDescription="Create a new document." ma:contentTypeScope="" ma:versionID="3bbeb52725094bdfc319b9ffc58c3c9c">
  <xsd:schema xmlns:xsd="http://www.w3.org/2001/XMLSchema" xmlns:xs="http://www.w3.org/2001/XMLSchema" xmlns:p="http://schemas.microsoft.com/office/2006/metadata/properties" xmlns:ns2="883a71e5-ff97-4bc7-a486-c8f90c59f61a" targetNamespace="http://schemas.microsoft.com/office/2006/metadata/properties" ma:root="true" ma:fieldsID="ea2bc60da0bfb37d1031b5379ba194f3" ns2:_="">
    <xsd:import namespace="883a71e5-ff97-4bc7-a486-c8f90c59f61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3a71e5-ff97-4bc7-a486-c8f90c59f61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78B6BD-D6F2-4C49-909B-BB35E0059DC2}"/>
</file>

<file path=customXml/itemProps2.xml><?xml version="1.0" encoding="utf-8"?>
<ds:datastoreItem xmlns:ds="http://schemas.openxmlformats.org/officeDocument/2006/customXml" ds:itemID="{BA647399-DC1E-4A59-B86C-31D2AF0F2CB6}"/>
</file>

<file path=customXml/itemProps3.xml><?xml version="1.0" encoding="utf-8"?>
<ds:datastoreItem xmlns:ds="http://schemas.openxmlformats.org/officeDocument/2006/customXml" ds:itemID="{4D5232AA-6495-424A-8531-CA859D36853D}"/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110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North Coast Wind Farm</vt:lpstr>
      <vt:lpstr>Project Scope</vt:lpstr>
      <vt:lpstr>Project Scope</vt:lpstr>
      <vt:lpstr>Our Role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 Coast Wind Farm</dc:title>
  <dc:creator>Nick Klassen</dc:creator>
  <cp:lastModifiedBy>Frank</cp:lastModifiedBy>
  <cp:revision>5</cp:revision>
  <dcterms:created xsi:type="dcterms:W3CDTF">2010-10-08T04:32:53Z</dcterms:created>
  <dcterms:modified xsi:type="dcterms:W3CDTF">2015-09-26T21:58:38Z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0x01010080895C591BD7FF489F2E26EB4AB507B4</vt:lpwstr>
  </property>
</Properties>
</file>